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-31191" y="0"/>
          <a:ext cx="9815982" cy="7350428"/>
        </p:xfrm>
        <a:graphic>
          <a:graphicData uri="http://schemas.openxmlformats.org/drawingml/2006/table">
            <a:tbl>
              <a:tblPr/>
              <a:tblGrid>
                <a:gridCol w="2016443"/>
                <a:gridCol w="1141125"/>
                <a:gridCol w="1175641"/>
                <a:gridCol w="1311330"/>
                <a:gridCol w="994723"/>
                <a:gridCol w="1220871"/>
                <a:gridCol w="1955849"/>
              </a:tblGrid>
              <a:tr h="5893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 u="sng">
                          <a:solidFill>
                            <a:srgbClr val="FFFFFF"/>
                          </a:solidFill>
                          <a:latin typeface="Canva Sans Bold"/>
                        </a:rPr>
                        <a:t>ROOM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Sq. Ft.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Classroom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Theatre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USHAPE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Conference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Canva Sans Bold"/>
                        </a:rPr>
                        <a:t>Banquet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1D52"/>
                    </a:solidFill>
                  </a:tcPr>
                </a:tc>
              </a:tr>
              <a:tr h="6604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Grand Ballroom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4464'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141D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225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400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300 (275 for wedding)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Schober's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2215'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90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180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30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50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120 (Plated:120, Buffet: 100)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Monticello A, Monticello B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1488'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60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80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30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60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80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Monticello C, Monticello D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744'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25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50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16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26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40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Monticello CD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1488'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50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100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32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52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80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Monticello BCD, Monticello AB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2976'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120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160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60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120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160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Pre-Function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80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Boardroom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405'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12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Bridal Salon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234'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Hospitality 109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204'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8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15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10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nva Sans"/>
                        </a:rPr>
                        <a:t>-</a:t>
                      </a:r>
                      <a:endParaRPr lang="en-US" sz="1100"/>
                    </a:p>
                  </a:txBody>
                  <a:tcPr marL="152400" marR="152400" marT="152400" marB="1524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DAFhCpaEou4</dc:identifier>
  <dcterms:modified xsi:type="dcterms:W3CDTF">2011-08-01T06:04:30Z</dcterms:modified>
  <cp:revision>1</cp:revision>
  <dc:title>Banquet Rooms Capacity</dc:title>
</cp:coreProperties>
</file>