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nva Sans" panose="020B0604020202020204" charset="0"/>
      <p:regular r:id="rId8"/>
    </p:embeddedFont>
    <p:embeddedFont>
      <p:font typeface="Canva Sans Bold" panose="020B0604020202020204" charset="0"/>
      <p:regular r:id="rId9"/>
    </p:embeddedFont>
    <p:embeddedFont>
      <p:font typeface="Open Sans" panose="020B0606030504020204" pitchFamily="34" charset="0"/>
      <p:regular r:id="rId10"/>
      <p:bold r:id="rId11"/>
      <p:italic r:id="rId12"/>
      <p:boldItalic r:id="rId13"/>
    </p:embeddedFont>
    <p:embeddedFont>
      <p:font typeface="Open Sans Bold" panose="020B0806030504020204" charset="0"/>
      <p:regular r:id="rId14"/>
    </p:embeddedFont>
    <p:embeddedFont>
      <p:font typeface="Trebuchet MS Bold" panose="020B0703020202020204" pitchFamily="34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9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3108960" cy="1748790"/>
          </a:xfrm>
          <a:custGeom>
            <a:avLst/>
            <a:gdLst/>
            <a:ahLst/>
            <a:cxnLst/>
            <a:rect l="l" t="t" r="r" b="b"/>
            <a:pathLst>
              <a:path w="3108960" h="1748790">
                <a:moveTo>
                  <a:pt x="0" y="0"/>
                </a:moveTo>
                <a:lnTo>
                  <a:pt x="3108960" y="0"/>
                </a:lnTo>
                <a:lnTo>
                  <a:pt x="3108960" y="1748790"/>
                </a:lnTo>
                <a:lnTo>
                  <a:pt x="0" y="17487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7783" y="0"/>
            <a:ext cx="3224617" cy="1159518"/>
          </a:xfrm>
          <a:custGeom>
            <a:avLst/>
            <a:gdLst/>
            <a:ahLst/>
            <a:cxnLst/>
            <a:rect l="l" t="t" r="r" b="b"/>
            <a:pathLst>
              <a:path w="3224617" h="1159518">
                <a:moveTo>
                  <a:pt x="0" y="0"/>
                </a:moveTo>
                <a:lnTo>
                  <a:pt x="3224617" y="0"/>
                </a:lnTo>
                <a:lnTo>
                  <a:pt x="3224617" y="1159518"/>
                </a:lnTo>
                <a:lnTo>
                  <a:pt x="0" y="1159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254854" y="1771486"/>
            <a:ext cx="7262691" cy="72533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Assorted Pastries, Muffins &amp; Croissants               $23.95 per dozen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Freshly Baked Assorted Cookies                             $19.95 per dozen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Brownies                                                                         $23.95 per dozen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Granola Bars                                                                  $2.50 each</a:t>
            </a:r>
          </a:p>
          <a:p>
            <a:pPr>
              <a:lnSpc>
                <a:spcPts val="2519"/>
              </a:lnSpc>
            </a:pPr>
            <a:r>
              <a:rPr lang="en-US" sz="1799">
                <a:solidFill>
                  <a:srgbClr val="FFFFFF"/>
                </a:solidFill>
                <a:latin typeface="Canva Sans"/>
              </a:rPr>
              <a:t>   Candy                                                                              $2.00 per guest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Individual Bags of Assorted Chips                         $2.00 per bag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Individual Bags of Pretzels                                       $2.00 per bag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Popcorn                                                                         $2.00 per guest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Party Mix                                                                        $2.00 per guest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Fruit Juice (Orange, Apple, or Cranberry)          $14.95 per carafe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Milk                                                                                  $14.95 per carafe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Coffee (Regular or Decaffeinated)                        $45.95per urn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Iced Tea or Sweet Tea                                                $15.95 per gallon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Herbal Teas                                                                   $2.00 per tea bag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Hot Chocolate                                                              $2.00 per packet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Assorted Soft Drinks                                                  $3.50 per can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Classic Coca-Cola® Bottles                                      $4.00 per bottle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Sports Drinks                                                                $4.50 per bottle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Bottled Water                                                               $3.00 per bottle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Berry Lemonade                                                          $14.95 per gallon</a:t>
            </a:r>
          </a:p>
          <a:p>
            <a:pPr algn="just"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Lemonade                                                                    $14.95 per gallon</a:t>
            </a:r>
          </a:p>
          <a:p>
            <a:pPr>
              <a:lnSpc>
                <a:spcPts val="2519"/>
              </a:lnSpc>
            </a:pPr>
            <a:r>
              <a:rPr lang="en-US" sz="1799" dirty="0">
                <a:solidFill>
                  <a:srgbClr val="FFFFFF"/>
                </a:solidFill>
                <a:latin typeface="Canva Sans"/>
              </a:rPr>
              <a:t>   Screwdriver, Mimosa, or Bloody Mary             $10.00per beverage</a:t>
            </a:r>
          </a:p>
          <a:p>
            <a:pPr algn="ctr">
              <a:lnSpc>
                <a:spcPts val="2519"/>
              </a:lnSpc>
            </a:pPr>
            <a:endParaRPr lang="en-US" sz="1799" dirty="0">
              <a:solidFill>
                <a:srgbClr val="FFFFFF"/>
              </a:solidFill>
              <a:latin typeface="Canva Sa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33400" y="1036321"/>
            <a:ext cx="6477000" cy="7065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 u="sng" dirty="0">
                <a:solidFill>
                  <a:srgbClr val="FFFFFF"/>
                </a:solidFill>
                <a:latin typeface="Canva Sans Bold"/>
              </a:rPr>
              <a:t>Break Enhancements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81509" y="9043850"/>
            <a:ext cx="5009382" cy="54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5"/>
              </a:lnSpc>
            </a:pPr>
            <a:r>
              <a:rPr lang="en-US" sz="1567">
                <a:solidFill>
                  <a:srgbClr val="FFFFFF"/>
                </a:solidFill>
                <a:latin typeface="Canva Sans"/>
              </a:rPr>
              <a:t>Prices are subject to 20% service charge &amp; applicable to state tax. Prices are subject to change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1D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21" y="147377"/>
            <a:ext cx="2610797" cy="1468573"/>
          </a:xfrm>
          <a:custGeom>
            <a:avLst/>
            <a:gdLst/>
            <a:ahLst/>
            <a:cxnLst/>
            <a:rect l="l" t="t" r="r" b="b"/>
            <a:pathLst>
              <a:path w="2610797" h="1468573">
                <a:moveTo>
                  <a:pt x="0" y="0"/>
                </a:moveTo>
                <a:lnTo>
                  <a:pt x="2610797" y="0"/>
                </a:lnTo>
                <a:lnTo>
                  <a:pt x="2610797" y="1468574"/>
                </a:lnTo>
                <a:lnTo>
                  <a:pt x="0" y="14685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547783" y="0"/>
            <a:ext cx="3224617" cy="1159518"/>
          </a:xfrm>
          <a:custGeom>
            <a:avLst/>
            <a:gdLst/>
            <a:ahLst/>
            <a:cxnLst/>
            <a:rect l="l" t="t" r="r" b="b"/>
            <a:pathLst>
              <a:path w="3224617" h="1159518">
                <a:moveTo>
                  <a:pt x="0" y="0"/>
                </a:moveTo>
                <a:lnTo>
                  <a:pt x="3224617" y="0"/>
                </a:lnTo>
                <a:lnTo>
                  <a:pt x="3224617" y="1159518"/>
                </a:lnTo>
                <a:lnTo>
                  <a:pt x="0" y="1159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634454" y="556416"/>
            <a:ext cx="6416535" cy="8861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3"/>
              </a:lnSpc>
            </a:pPr>
            <a:r>
              <a:rPr lang="en-US" sz="3133" u="sng" dirty="0">
                <a:solidFill>
                  <a:srgbClr val="FFFFFF"/>
                </a:solidFill>
                <a:latin typeface="Open Sans Bold"/>
              </a:rPr>
              <a:t>Breaks</a:t>
            </a:r>
          </a:p>
          <a:p>
            <a:pPr algn="ctr">
              <a:lnSpc>
                <a:spcPts val="1478"/>
              </a:lnSpc>
            </a:pPr>
            <a:endParaRPr lang="en-US" sz="3133" u="sng" dirty="0">
              <a:solidFill>
                <a:srgbClr val="FFFFFF"/>
              </a:solidFill>
              <a:latin typeface="Open San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Yogurt Station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Vanilla Yogurt with Granola, Strawberries, Blueberries &amp; Honey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$10.95 per guest</a:t>
            </a:r>
          </a:p>
          <a:p>
            <a:pPr algn="ctr">
              <a:lnSpc>
                <a:spcPts val="1478"/>
              </a:lnSpc>
            </a:pPr>
            <a:endParaRPr lang="en-US" sz="2209" dirty="0">
              <a:solidFill>
                <a:srgbClr val="FFFFFF"/>
              </a:solidFill>
              <a:latin typeface="Trebuchet M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Mid-Morning Break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Breakfast Breads with Butter &amp; Pastries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Freshly Brewed Coffee &amp; Herbal Teas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$13.95 per guest</a:t>
            </a:r>
          </a:p>
          <a:p>
            <a:pPr algn="ctr">
              <a:lnSpc>
                <a:spcPts val="1478"/>
              </a:lnSpc>
            </a:pPr>
            <a:endParaRPr lang="en-US" sz="2209" dirty="0">
              <a:solidFill>
                <a:srgbClr val="FFFFFF"/>
              </a:solidFill>
              <a:latin typeface="Trebuchet M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Sweet &amp; Salty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Candy, </a:t>
            </a:r>
            <a:r>
              <a:rPr lang="en-US" sz="1747">
                <a:solidFill>
                  <a:srgbClr val="FFFFFF"/>
                </a:solidFill>
                <a:latin typeface="Open Sans"/>
              </a:rPr>
              <a:t>Assorted Cookies &amp; Popcorn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$13.95 per guest</a:t>
            </a:r>
          </a:p>
          <a:p>
            <a:pPr algn="ctr">
              <a:lnSpc>
                <a:spcPts val="1478"/>
              </a:lnSpc>
            </a:pPr>
            <a:endParaRPr lang="en-US" sz="2209" dirty="0">
              <a:solidFill>
                <a:srgbClr val="FFFFFF"/>
              </a:solidFill>
              <a:latin typeface="Trebuchet M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7th Inning Stretch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Peanuts, Popcorn &amp; Mini Corn Dogs with Condiments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$11.95 per guest</a:t>
            </a:r>
          </a:p>
          <a:p>
            <a:pPr algn="ctr">
              <a:lnSpc>
                <a:spcPts val="1478"/>
              </a:lnSpc>
            </a:pPr>
            <a:endParaRPr lang="en-US" sz="2209" dirty="0">
              <a:solidFill>
                <a:srgbClr val="FFFFFF"/>
              </a:solidFill>
              <a:latin typeface="Trebuchet M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South County Fair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Mini Corn Dogs with Condiments, Popcorn &amp; Funnel Cakes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$13.95 per guest</a:t>
            </a:r>
          </a:p>
          <a:p>
            <a:pPr algn="ctr">
              <a:lnSpc>
                <a:spcPts val="1478"/>
              </a:lnSpc>
            </a:pPr>
            <a:endParaRPr lang="en-US" sz="2209" dirty="0">
              <a:solidFill>
                <a:srgbClr val="FFFFFF"/>
              </a:solidFill>
              <a:latin typeface="Trebuchet M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Big Screen Classic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Popcorn, Candy &amp;  Pretzels Bites with Mustard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$13.95 per guest</a:t>
            </a:r>
          </a:p>
          <a:p>
            <a:pPr algn="ctr">
              <a:lnSpc>
                <a:spcPts val="1478"/>
              </a:lnSpc>
            </a:pPr>
            <a:endParaRPr lang="en-US" sz="2209" dirty="0">
              <a:solidFill>
                <a:srgbClr val="FFFFFF"/>
              </a:solidFill>
              <a:latin typeface="Trebuchet MS Bold"/>
            </a:endParaRP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Open Sans Bold"/>
              </a:rPr>
              <a:t>Health Nut</a:t>
            </a:r>
          </a:p>
          <a:p>
            <a:pPr algn="ctr">
              <a:lnSpc>
                <a:spcPts val="2009"/>
              </a:lnSpc>
            </a:pPr>
            <a:r>
              <a:rPr lang="en-US" sz="1747" dirty="0">
                <a:solidFill>
                  <a:srgbClr val="FFFFFF"/>
                </a:solidFill>
                <a:latin typeface="Open Sans"/>
              </a:rPr>
              <a:t>Whole Fruit, Hummus, Pita Chips, Vegetable Crudités &amp; Granola Bars</a:t>
            </a:r>
          </a:p>
          <a:p>
            <a:pPr algn="ctr">
              <a:lnSpc>
                <a:spcPts val="2541"/>
              </a:lnSpc>
            </a:pPr>
            <a:r>
              <a:rPr lang="en-US" sz="2209" dirty="0">
                <a:solidFill>
                  <a:srgbClr val="FFFFFF"/>
                </a:solidFill>
                <a:latin typeface="Trebuchet MS Bold"/>
              </a:rPr>
              <a:t>$15.95 per guest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34454" y="9309645"/>
            <a:ext cx="6503492" cy="54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89"/>
              </a:lnSpc>
            </a:pPr>
            <a:r>
              <a:rPr lang="en-US" sz="1564">
                <a:solidFill>
                  <a:srgbClr val="FFFFFF"/>
                </a:solidFill>
                <a:latin typeface="Canva Sans"/>
              </a:rPr>
              <a:t>Prices are subject to 20% service charge &amp; applicable to state tax. Prices are subject to change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336</Words>
  <Application>Microsoft Office PowerPoint</Application>
  <PresentationFormat>Custom</PresentationFormat>
  <Paragraphs>55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Canva Sans</vt:lpstr>
      <vt:lpstr>Arial</vt:lpstr>
      <vt:lpstr>Canva Sans Bold</vt:lpstr>
      <vt:lpstr>Open Sans</vt:lpstr>
      <vt:lpstr>Open Sans Bold</vt:lpstr>
      <vt:lpstr>Trebuchet MS Bold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Break Enhancements &amp; Breaks</dc:title>
  <cp:lastModifiedBy>Jeff Mignerone</cp:lastModifiedBy>
  <cp:revision>3</cp:revision>
  <dcterms:created xsi:type="dcterms:W3CDTF">2006-08-16T00:00:00Z</dcterms:created>
  <dcterms:modified xsi:type="dcterms:W3CDTF">2023-10-05T14:15:20Z</dcterms:modified>
  <dc:identifier>DAFc07glI5o</dc:identifier>
</cp:coreProperties>
</file>