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2" r:id="rId1"/>
  </p:sldMasterIdLst>
  <p:notesMasterIdLst>
    <p:notesMasterId r:id="rId11"/>
  </p:notesMasterIdLst>
  <p:sldIdLst>
    <p:sldId id="263" r:id="rId2"/>
    <p:sldId id="268" r:id="rId3"/>
    <p:sldId id="270" r:id="rId4"/>
    <p:sldId id="269" r:id="rId5"/>
    <p:sldId id="267" r:id="rId6"/>
    <p:sldId id="265" r:id="rId7"/>
    <p:sldId id="264" r:id="rId8"/>
    <p:sldId id="266" r:id="rId9"/>
    <p:sldId id="271" r:id="rId10"/>
  </p:sldIdLst>
  <p:sldSz cx="10058400" cy="77724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8" userDrawn="1">
          <p15:clr>
            <a:srgbClr val="A4A3A4"/>
          </p15:clr>
        </p15:guide>
        <p15:guide id="2" pos="31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FFCC"/>
    <a:srgbClr val="FF6600"/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54" autoAdjust="0"/>
    <p:restoredTop sz="91400" autoAdjust="0"/>
  </p:normalViewPr>
  <p:slideViewPr>
    <p:cSldViewPr snapToObjects="1">
      <p:cViewPr>
        <p:scale>
          <a:sx n="100" d="100"/>
          <a:sy n="100" d="100"/>
        </p:scale>
        <p:origin x="1920" y="-252"/>
      </p:cViewPr>
      <p:guideLst>
        <p:guide orient="horz" pos="2448"/>
        <p:guide pos="31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434"/>
          </a:xfrm>
          <a:prstGeom prst="rect">
            <a:avLst/>
          </a:prstGeom>
        </p:spPr>
        <p:txBody>
          <a:bodyPr vert="horz" lIns="93177" tIns="46588" rIns="93177" bIns="46588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7" y="1"/>
            <a:ext cx="3037840" cy="466434"/>
          </a:xfrm>
          <a:prstGeom prst="rect">
            <a:avLst/>
          </a:prstGeom>
        </p:spPr>
        <p:txBody>
          <a:bodyPr vert="horz" lIns="93177" tIns="46588" rIns="93177" bIns="46588" rtlCol="0"/>
          <a:lstStyle>
            <a:lvl1pPr algn="r">
              <a:defRPr sz="1200"/>
            </a:lvl1pPr>
          </a:lstStyle>
          <a:p>
            <a:fld id="{5B389AFC-9422-42BA-A124-00B297334433}" type="datetimeFigureOut">
              <a:rPr lang="en-US" smtClean="0"/>
              <a:t>3/16/2023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76375" y="1162050"/>
            <a:ext cx="405765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8" rIns="93177" bIns="46588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8" rIns="93177" bIns="46588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8" rIns="93177" bIns="46588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7" y="8829967"/>
            <a:ext cx="3037840" cy="466433"/>
          </a:xfrm>
          <a:prstGeom prst="rect">
            <a:avLst/>
          </a:prstGeom>
        </p:spPr>
        <p:txBody>
          <a:bodyPr vert="horz" lIns="93177" tIns="46588" rIns="93177" bIns="46588" rtlCol="0" anchor="b"/>
          <a:lstStyle>
            <a:lvl1pPr algn="r">
              <a:defRPr sz="1200"/>
            </a:lvl1pPr>
          </a:lstStyle>
          <a:p>
            <a:fld id="{D2696683-36AA-45B0-8DEF-3BB31C4B678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8367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56448" rtl="0" eaLnBrk="1" latinLnBrk="0" hangingPunct="1">
      <a:defRPr sz="861" kern="1200">
        <a:solidFill>
          <a:schemeClr val="tx1"/>
        </a:solidFill>
        <a:latin typeface="+mn-lt"/>
        <a:ea typeface="+mn-ea"/>
        <a:cs typeface="+mn-cs"/>
      </a:defRPr>
    </a:lvl1pPr>
    <a:lvl2pPr marL="328224" algn="l" defTabSz="656448" rtl="0" eaLnBrk="1" latinLnBrk="0" hangingPunct="1">
      <a:defRPr sz="861" kern="1200">
        <a:solidFill>
          <a:schemeClr val="tx1"/>
        </a:solidFill>
        <a:latin typeface="+mn-lt"/>
        <a:ea typeface="+mn-ea"/>
        <a:cs typeface="+mn-cs"/>
      </a:defRPr>
    </a:lvl2pPr>
    <a:lvl3pPr marL="656448" algn="l" defTabSz="656448" rtl="0" eaLnBrk="1" latinLnBrk="0" hangingPunct="1">
      <a:defRPr sz="861" kern="1200">
        <a:solidFill>
          <a:schemeClr val="tx1"/>
        </a:solidFill>
        <a:latin typeface="+mn-lt"/>
        <a:ea typeface="+mn-ea"/>
        <a:cs typeface="+mn-cs"/>
      </a:defRPr>
    </a:lvl3pPr>
    <a:lvl4pPr marL="984672" algn="l" defTabSz="656448" rtl="0" eaLnBrk="1" latinLnBrk="0" hangingPunct="1">
      <a:defRPr sz="861" kern="1200">
        <a:solidFill>
          <a:schemeClr val="tx1"/>
        </a:solidFill>
        <a:latin typeface="+mn-lt"/>
        <a:ea typeface="+mn-ea"/>
        <a:cs typeface="+mn-cs"/>
      </a:defRPr>
    </a:lvl4pPr>
    <a:lvl5pPr marL="1312896" algn="l" defTabSz="656448" rtl="0" eaLnBrk="1" latinLnBrk="0" hangingPunct="1">
      <a:defRPr sz="861" kern="1200">
        <a:solidFill>
          <a:schemeClr val="tx1"/>
        </a:solidFill>
        <a:latin typeface="+mn-lt"/>
        <a:ea typeface="+mn-ea"/>
        <a:cs typeface="+mn-cs"/>
      </a:defRPr>
    </a:lvl5pPr>
    <a:lvl6pPr marL="1641119" algn="l" defTabSz="656448" rtl="0" eaLnBrk="1" latinLnBrk="0" hangingPunct="1">
      <a:defRPr sz="861" kern="1200">
        <a:solidFill>
          <a:schemeClr val="tx1"/>
        </a:solidFill>
        <a:latin typeface="+mn-lt"/>
        <a:ea typeface="+mn-ea"/>
        <a:cs typeface="+mn-cs"/>
      </a:defRPr>
    </a:lvl6pPr>
    <a:lvl7pPr marL="1969343" algn="l" defTabSz="656448" rtl="0" eaLnBrk="1" latinLnBrk="0" hangingPunct="1">
      <a:defRPr sz="861" kern="1200">
        <a:solidFill>
          <a:schemeClr val="tx1"/>
        </a:solidFill>
        <a:latin typeface="+mn-lt"/>
        <a:ea typeface="+mn-ea"/>
        <a:cs typeface="+mn-cs"/>
      </a:defRPr>
    </a:lvl7pPr>
    <a:lvl8pPr marL="2297567" algn="l" defTabSz="656448" rtl="0" eaLnBrk="1" latinLnBrk="0" hangingPunct="1">
      <a:defRPr sz="861" kern="1200">
        <a:solidFill>
          <a:schemeClr val="tx1"/>
        </a:solidFill>
        <a:latin typeface="+mn-lt"/>
        <a:ea typeface="+mn-ea"/>
        <a:cs typeface="+mn-cs"/>
      </a:defRPr>
    </a:lvl8pPr>
    <a:lvl9pPr marL="2625791" algn="l" defTabSz="656448" rtl="0" eaLnBrk="1" latinLnBrk="0" hangingPunct="1">
      <a:defRPr sz="86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0950" y="698500"/>
            <a:ext cx="45085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DE7566-59A5-2F40-8BE9-EF1DCA148C16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02515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0950" y="698500"/>
            <a:ext cx="45085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DE7566-59A5-2F40-8BE9-EF1DCA148C16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5812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0950" y="698500"/>
            <a:ext cx="45085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DE7566-59A5-2F40-8BE9-EF1DCA148C16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58631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0950" y="698500"/>
            <a:ext cx="45085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DE7566-59A5-2F40-8BE9-EF1DCA148C16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11301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0950" y="698500"/>
            <a:ext cx="45085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DE7566-59A5-2F40-8BE9-EF1DCA148C16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44329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0950" y="698500"/>
            <a:ext cx="45085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DE7566-59A5-2F40-8BE9-EF1DCA148C16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54926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0950" y="698500"/>
            <a:ext cx="45085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DE7566-59A5-2F40-8BE9-EF1DCA148C16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27190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0950" y="698500"/>
            <a:ext cx="45085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DE7566-59A5-2F40-8BE9-EF1DCA148C16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25472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0950" y="698500"/>
            <a:ext cx="45085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DE7566-59A5-2F40-8BE9-EF1DCA148C16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30241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41044" y="860146"/>
            <a:ext cx="7770114" cy="4580534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6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41044" y="5440680"/>
            <a:ext cx="7770114" cy="1917192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85000"/>
                  </a:schemeClr>
                </a:solidFill>
              </a:defRPr>
            </a:lvl1pPr>
            <a:lvl2pPr marL="502920" indent="0" algn="ctr">
              <a:buNone/>
              <a:defRPr sz="2200"/>
            </a:lvl2pPr>
            <a:lvl3pPr marL="1005840" indent="0" algn="ctr">
              <a:buNone/>
              <a:defRPr sz="2200"/>
            </a:lvl3pPr>
            <a:lvl4pPr marL="1508760" indent="0" algn="ctr">
              <a:buNone/>
              <a:defRPr sz="2200"/>
            </a:lvl4pPr>
            <a:lvl5pPr marL="2011680" indent="0" algn="ctr">
              <a:buNone/>
              <a:defRPr sz="2200"/>
            </a:lvl5pPr>
            <a:lvl6pPr marL="2514600" indent="0" algn="ctr">
              <a:buNone/>
              <a:defRPr sz="2200"/>
            </a:lvl6pPr>
            <a:lvl7pPr marL="3017520" indent="0" algn="ctr">
              <a:buNone/>
              <a:defRPr sz="2200"/>
            </a:lvl7pPr>
            <a:lvl8pPr marL="3520440" indent="0" algn="ctr">
              <a:buNone/>
              <a:defRPr sz="2200"/>
            </a:lvl8pPr>
            <a:lvl9pPr marL="4023360" indent="0" algn="ctr">
              <a:buNone/>
              <a:defRPr sz="2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377190" cy="7772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20000"/>
                    <a:lumOff val="80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3/16/2023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63205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340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35178" y="431800"/>
            <a:ext cx="2043113" cy="668390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31800"/>
            <a:ext cx="6380798" cy="668390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130422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88517" y="-248718"/>
            <a:ext cx="6497726" cy="1295400"/>
          </a:xfrm>
        </p:spPr>
        <p:txBody>
          <a:bodyPr>
            <a:normAutofit/>
          </a:bodyPr>
          <a:lstStyle>
            <a:lvl1pPr>
              <a:defRPr sz="6027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2727811">
              <a:defRPr/>
            </a:lvl1pPr>
          </a:lstStyle>
          <a:p>
            <a:pPr>
              <a:defRPr/>
            </a:pPr>
            <a:fld id="{DECA1265-FFA7-4923-BC20-FDE52F6EFE20}" type="datetimeFigureOut">
              <a:rPr lang="en-US" altLang="en-US"/>
              <a:pPr>
                <a:defRPr/>
              </a:pPr>
              <a:t>3/16/2023</a:t>
            </a:fld>
            <a:endParaRPr lang="en-US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2729815"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2727811">
              <a:defRPr smtClean="0"/>
            </a:lvl1pPr>
          </a:lstStyle>
          <a:p>
            <a:pPr>
              <a:defRPr/>
            </a:pPr>
            <a:fld id="{A2D24A5E-C927-463F-9F06-1E1D11702A5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16104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32607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044" y="860146"/>
            <a:ext cx="7770114" cy="4580534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6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1044" y="5440680"/>
            <a:ext cx="7770114" cy="1917192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502920" indent="0">
              <a:buNone/>
              <a:defRPr sz="1980">
                <a:solidFill>
                  <a:schemeClr val="tx1">
                    <a:tint val="75000"/>
                  </a:schemeClr>
                </a:solidFill>
              </a:defRPr>
            </a:lvl2pPr>
            <a:lvl3pPr marL="100584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3pPr>
            <a:lvl4pPr marL="150876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4pPr>
            <a:lvl5pPr marL="201168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5pPr>
            <a:lvl6pPr marL="251460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6pPr>
            <a:lvl7pPr marL="301752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7pPr>
            <a:lvl8pPr marL="352044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8pPr>
            <a:lvl9pPr marL="402336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377190" cy="7772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6729839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41044" y="2072642"/>
            <a:ext cx="3696462" cy="4931515"/>
          </a:xfrm>
        </p:spPr>
        <p:txBody>
          <a:bodyPr/>
          <a:lstStyle>
            <a:lvl1pPr>
              <a:defRPr sz="1980"/>
            </a:lvl1pPr>
            <a:lvl2pPr>
              <a:defRPr sz="1760"/>
            </a:lvl2pPr>
            <a:lvl3pPr>
              <a:defRPr sz="1540"/>
            </a:lvl3pPr>
            <a:lvl4pPr>
              <a:defRPr sz="1540"/>
            </a:lvl4pPr>
            <a:lvl5pPr>
              <a:defRPr sz="1540"/>
            </a:lvl5pPr>
            <a:lvl6pPr>
              <a:defRPr sz="1540"/>
            </a:lvl6pPr>
            <a:lvl7pPr>
              <a:defRPr sz="1540"/>
            </a:lvl7pPr>
            <a:lvl8pPr>
              <a:defRPr sz="1540"/>
            </a:lvl8pPr>
            <a:lvl9pPr>
              <a:defRPr sz="154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54346" y="2072642"/>
            <a:ext cx="3696462" cy="4931515"/>
          </a:xfrm>
        </p:spPr>
        <p:txBody>
          <a:bodyPr/>
          <a:lstStyle>
            <a:lvl1pPr>
              <a:defRPr sz="1980"/>
            </a:lvl1pPr>
            <a:lvl2pPr>
              <a:defRPr sz="1760"/>
            </a:lvl2pPr>
            <a:lvl3pPr>
              <a:defRPr sz="1540"/>
            </a:lvl3pPr>
            <a:lvl4pPr>
              <a:defRPr sz="1540"/>
            </a:lvl4pPr>
            <a:lvl5pPr>
              <a:defRPr sz="1540"/>
            </a:lvl5pPr>
            <a:lvl6pPr>
              <a:defRPr sz="1540"/>
            </a:lvl6pPr>
            <a:lvl7pPr>
              <a:defRPr sz="1540"/>
            </a:lvl7pPr>
            <a:lvl8pPr>
              <a:defRPr sz="1540"/>
            </a:lvl8pPr>
            <a:lvl9pPr>
              <a:defRPr sz="154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3/16/2023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4073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1044" y="1946143"/>
            <a:ext cx="3696462" cy="829056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980" b="0">
                <a:solidFill>
                  <a:schemeClr val="tx2"/>
                </a:solidFill>
              </a:defRPr>
            </a:lvl1pPr>
            <a:lvl2pPr marL="502920" indent="0">
              <a:buNone/>
              <a:defRPr sz="198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044" y="2841890"/>
            <a:ext cx="3696462" cy="4153270"/>
          </a:xfrm>
        </p:spPr>
        <p:txBody>
          <a:bodyPr/>
          <a:lstStyle>
            <a:lvl1pPr>
              <a:defRPr sz="1980"/>
            </a:lvl1pPr>
            <a:lvl2pPr>
              <a:defRPr sz="1760"/>
            </a:lvl2pPr>
            <a:lvl3pPr>
              <a:defRPr sz="1540"/>
            </a:lvl3pPr>
            <a:lvl4pPr>
              <a:defRPr sz="1540"/>
            </a:lvl4pPr>
            <a:lvl5pPr>
              <a:defRPr sz="1540"/>
            </a:lvl5pPr>
            <a:lvl6pPr>
              <a:defRPr sz="1540"/>
            </a:lvl6pPr>
            <a:lvl7pPr>
              <a:defRPr sz="1540"/>
            </a:lvl7pPr>
            <a:lvl8pPr>
              <a:defRPr sz="1540"/>
            </a:lvl8pPr>
            <a:lvl9pPr>
              <a:defRPr sz="154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059375" y="1946143"/>
            <a:ext cx="3701491" cy="829056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lang="en-US" sz="1980" b="0" kern="1200" spc="11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100584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220"/>
              </a:spcAft>
              <a:buClr>
                <a:schemeClr val="accent1"/>
              </a:buClr>
              <a:buSzPct val="80000"/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54346" y="2841890"/>
            <a:ext cx="3696462" cy="4153270"/>
          </a:xfrm>
        </p:spPr>
        <p:txBody>
          <a:bodyPr/>
          <a:lstStyle>
            <a:lvl1pPr>
              <a:defRPr sz="1980"/>
            </a:lvl1pPr>
            <a:lvl2pPr>
              <a:defRPr sz="1760"/>
            </a:lvl2pPr>
            <a:lvl3pPr>
              <a:defRPr sz="1540"/>
            </a:lvl3pPr>
            <a:lvl4pPr>
              <a:defRPr sz="1540"/>
            </a:lvl4pPr>
            <a:lvl5pPr>
              <a:defRPr sz="1540"/>
            </a:lvl5pPr>
            <a:lvl6pPr>
              <a:defRPr sz="1540"/>
            </a:lvl6pPr>
            <a:lvl7pPr>
              <a:defRPr sz="1540"/>
            </a:lvl7pPr>
            <a:lvl8pPr>
              <a:defRPr sz="1540"/>
            </a:lvl8pPr>
            <a:lvl9pPr>
              <a:defRPr sz="154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3/16/2023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3760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3/16/2023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7174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3/16/2023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473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4030" y="518162"/>
            <a:ext cx="2640330" cy="1813557"/>
          </a:xfrm>
        </p:spPr>
        <p:txBody>
          <a:bodyPr anchor="b">
            <a:normAutofit/>
          </a:bodyPr>
          <a:lstStyle>
            <a:lvl1pPr>
              <a:defRPr sz="3080" b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6020" y="777240"/>
            <a:ext cx="5015230" cy="6217920"/>
          </a:xfrm>
        </p:spPr>
        <p:txBody>
          <a:bodyPr/>
          <a:lstStyle>
            <a:lvl1pPr>
              <a:defRPr sz="1980"/>
            </a:lvl1pPr>
            <a:lvl2pPr>
              <a:defRPr sz="1760"/>
            </a:lvl2pPr>
            <a:lvl3pPr>
              <a:defRPr sz="1540"/>
            </a:lvl3pPr>
            <a:lvl4pPr>
              <a:defRPr sz="1540"/>
            </a:lvl4pPr>
            <a:lvl5pPr>
              <a:defRPr sz="1540"/>
            </a:lvl5pPr>
            <a:lvl6pPr>
              <a:defRPr sz="1540"/>
            </a:lvl6pPr>
            <a:lvl7pPr>
              <a:defRPr sz="1540"/>
            </a:lvl7pPr>
            <a:lvl8pPr>
              <a:defRPr sz="1540"/>
            </a:lvl8pPr>
            <a:lvl9pPr>
              <a:defRPr sz="154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4030" y="2379700"/>
            <a:ext cx="2640330" cy="4318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80"/>
              </a:spcBef>
              <a:buNone/>
              <a:defRPr sz="1430"/>
            </a:lvl1pPr>
            <a:lvl2pPr marL="502920" indent="0">
              <a:buNone/>
              <a:defRPr sz="1320"/>
            </a:lvl2pPr>
            <a:lvl3pPr marL="1005840" indent="0">
              <a:buNone/>
              <a:defRPr sz="1100"/>
            </a:lvl3pPr>
            <a:lvl4pPr marL="1508760" indent="0">
              <a:buNone/>
              <a:defRPr sz="990"/>
            </a:lvl4pPr>
            <a:lvl5pPr marL="2011680" indent="0">
              <a:buNone/>
              <a:defRPr sz="990"/>
            </a:lvl5pPr>
            <a:lvl6pPr marL="2514600" indent="0">
              <a:buNone/>
              <a:defRPr sz="990"/>
            </a:lvl6pPr>
            <a:lvl7pPr marL="3017520" indent="0">
              <a:buNone/>
              <a:defRPr sz="990"/>
            </a:lvl7pPr>
            <a:lvl8pPr marL="3520440" indent="0">
              <a:buNone/>
              <a:defRPr sz="990"/>
            </a:lvl8pPr>
            <a:lvl9pPr marL="4023360" indent="0">
              <a:buNone/>
              <a:defRPr sz="99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3/16/2023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43714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786120"/>
            <a:ext cx="9316593" cy="198628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4380" y="5958840"/>
            <a:ext cx="8235315" cy="1036320"/>
          </a:xfrm>
        </p:spPr>
        <p:txBody>
          <a:bodyPr anchor="b">
            <a:normAutofit/>
          </a:bodyPr>
          <a:lstStyle>
            <a:lvl1pPr>
              <a:defRPr sz="308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2"/>
            <a:ext cx="9316593" cy="5812779"/>
          </a:xfrm>
          <a:solidFill>
            <a:schemeClr val="accent1"/>
          </a:solidFill>
        </p:spPr>
        <p:txBody>
          <a:bodyPr anchor="t"/>
          <a:lstStyle>
            <a:lvl1pPr marL="0" indent="0">
              <a:buNone/>
              <a:defRPr sz="3520">
                <a:solidFill>
                  <a:schemeClr val="bg1"/>
                </a:solidFill>
              </a:defRPr>
            </a:lvl1pPr>
            <a:lvl2pPr marL="502920" indent="0">
              <a:buNone/>
              <a:defRPr sz="3080"/>
            </a:lvl2pPr>
            <a:lvl3pPr marL="1005840" indent="0">
              <a:buNone/>
              <a:defRPr sz="2640"/>
            </a:lvl3pPr>
            <a:lvl4pPr marL="1508760" indent="0">
              <a:buNone/>
              <a:defRPr sz="2200"/>
            </a:lvl4pPr>
            <a:lvl5pPr marL="2011680" indent="0">
              <a:buNone/>
              <a:defRPr sz="2200"/>
            </a:lvl5pPr>
            <a:lvl6pPr marL="2514600" indent="0">
              <a:buNone/>
              <a:defRPr sz="2200"/>
            </a:lvl6pPr>
            <a:lvl7pPr marL="3017520" indent="0">
              <a:buNone/>
              <a:defRPr sz="2200"/>
            </a:lvl7pPr>
            <a:lvl8pPr marL="3520440" indent="0">
              <a:buNone/>
              <a:defRPr sz="2200"/>
            </a:lvl8pPr>
            <a:lvl9pPr marL="4023360" indent="0">
              <a:buNone/>
              <a:defRPr sz="2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4380" y="6923069"/>
            <a:ext cx="8235315" cy="676612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80"/>
              </a:spcBef>
              <a:buNone/>
              <a:defRPr sz="1430">
                <a:solidFill>
                  <a:schemeClr val="bg1">
                    <a:lumMod val="85000"/>
                  </a:schemeClr>
                </a:solidFill>
              </a:defRPr>
            </a:lvl1pPr>
            <a:lvl2pPr marL="502920" indent="0">
              <a:buNone/>
              <a:defRPr sz="1320"/>
            </a:lvl2pPr>
            <a:lvl3pPr marL="1005840" indent="0">
              <a:buNone/>
              <a:defRPr sz="1100"/>
            </a:lvl3pPr>
            <a:lvl4pPr marL="1508760" indent="0">
              <a:buNone/>
              <a:defRPr sz="990"/>
            </a:lvl4pPr>
            <a:lvl5pPr marL="2011680" indent="0">
              <a:buNone/>
              <a:defRPr sz="990"/>
            </a:lvl5pPr>
            <a:lvl6pPr marL="2514600" indent="0">
              <a:buNone/>
              <a:defRPr sz="990"/>
            </a:lvl6pPr>
            <a:lvl7pPr marL="3017520" indent="0">
              <a:buNone/>
              <a:defRPr sz="990"/>
            </a:lvl7pPr>
            <a:lvl8pPr marL="3520440" indent="0">
              <a:buNone/>
              <a:defRPr sz="990"/>
            </a:lvl8pPr>
            <a:lvl9pPr marL="4023360" indent="0">
              <a:buNone/>
              <a:defRPr sz="99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3/16/2023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69007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60015" y="0"/>
            <a:ext cx="804672" cy="77724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1044" y="414528"/>
            <a:ext cx="7996428" cy="150230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1044" y="2072642"/>
            <a:ext cx="7091172" cy="49315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8582852" y="1187966"/>
            <a:ext cx="2158999" cy="301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55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3/16/2023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632891" y="4642366"/>
            <a:ext cx="4058920" cy="301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55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85161" y="6995162"/>
            <a:ext cx="754380" cy="672888"/>
          </a:xfrm>
          <a:prstGeom prst="rect">
            <a:avLst/>
          </a:prstGeom>
        </p:spPr>
        <p:txBody>
          <a:bodyPr vert="horz" lIns="27432" tIns="45720" rIns="27432" bIns="45720" rtlCol="0" anchor="ctr">
            <a:normAutofit/>
          </a:bodyPr>
          <a:lstStyle>
            <a:lvl1pPr algn="ctr">
              <a:defRPr sz="352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1844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3" r:id="rId1"/>
    <p:sldLayoutId id="2147483884" r:id="rId2"/>
    <p:sldLayoutId id="2147483885" r:id="rId3"/>
    <p:sldLayoutId id="2147483886" r:id="rId4"/>
    <p:sldLayoutId id="2147483887" r:id="rId5"/>
    <p:sldLayoutId id="2147483888" r:id="rId6"/>
    <p:sldLayoutId id="2147483889" r:id="rId7"/>
    <p:sldLayoutId id="2147483890" r:id="rId8"/>
    <p:sldLayoutId id="2147483891" r:id="rId9"/>
    <p:sldLayoutId id="2147483892" r:id="rId10"/>
    <p:sldLayoutId id="2147483893" r:id="rId11"/>
    <p:sldLayoutId id="2147483894" r:id="rId12"/>
  </p:sldLayoutIdLst>
  <p:txStyles>
    <p:titleStyle>
      <a:lvl1pPr algn="l" defTabSz="1005840" rtl="0" eaLnBrk="1" latinLnBrk="0" hangingPunct="1">
        <a:lnSpc>
          <a:spcPct val="90000"/>
        </a:lnSpc>
        <a:spcBef>
          <a:spcPct val="0"/>
        </a:spcBef>
        <a:buNone/>
        <a:defRPr sz="4400" kern="1200" spc="-55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1168" indent="-201168" algn="l" defTabSz="1005840" rtl="0" eaLnBrk="1" latinLnBrk="0" hangingPunct="1">
        <a:lnSpc>
          <a:spcPct val="95000"/>
        </a:lnSpc>
        <a:spcBef>
          <a:spcPts val="1540"/>
        </a:spcBef>
        <a:spcAft>
          <a:spcPts val="220"/>
        </a:spcAft>
        <a:buClr>
          <a:schemeClr val="accent1"/>
        </a:buClr>
        <a:buSzPct val="80000"/>
        <a:buFont typeface="Arial" pitchFamily="34" charset="0"/>
        <a:buChar char="•"/>
        <a:defRPr sz="1980" kern="1200" spc="11" baseline="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01168" algn="l" defTabSz="1005840" rtl="0" eaLnBrk="1" latinLnBrk="0" hangingPunct="1">
        <a:lnSpc>
          <a:spcPct val="90000"/>
        </a:lnSpc>
        <a:spcBef>
          <a:spcPts val="330"/>
        </a:spcBef>
        <a:spcAft>
          <a:spcPts val="330"/>
        </a:spcAft>
        <a:buClr>
          <a:schemeClr val="accent1"/>
        </a:buClr>
        <a:buFont typeface="Wingdings 2" pitchFamily="18" charset="2"/>
        <a:buChar char=""/>
        <a:defRPr sz="176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804672" indent="-201168" algn="l" defTabSz="1005840" rtl="0" eaLnBrk="1" latinLnBrk="0" hangingPunct="1">
        <a:lnSpc>
          <a:spcPct val="90000"/>
        </a:lnSpc>
        <a:spcBef>
          <a:spcPts val="330"/>
        </a:spcBef>
        <a:spcAft>
          <a:spcPts val="330"/>
        </a:spcAft>
        <a:buClr>
          <a:schemeClr val="accent1"/>
        </a:buClr>
        <a:buFont typeface="Wingdings 2" pitchFamily="18" charset="2"/>
        <a:buChar char=""/>
        <a:defRPr sz="154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106424" indent="-201168" algn="l" defTabSz="1005840" rtl="0" eaLnBrk="1" latinLnBrk="0" hangingPunct="1">
        <a:lnSpc>
          <a:spcPct val="90000"/>
        </a:lnSpc>
        <a:spcBef>
          <a:spcPts val="330"/>
        </a:spcBef>
        <a:spcAft>
          <a:spcPts val="330"/>
        </a:spcAft>
        <a:buClr>
          <a:schemeClr val="accent1"/>
        </a:buClr>
        <a:buFont typeface="Wingdings 2" pitchFamily="18" charset="2"/>
        <a:buChar char=""/>
        <a:defRPr sz="154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408176" indent="-201168" algn="l" defTabSz="1005840" rtl="0" eaLnBrk="1" latinLnBrk="0" hangingPunct="1">
        <a:lnSpc>
          <a:spcPct val="90000"/>
        </a:lnSpc>
        <a:spcBef>
          <a:spcPts val="330"/>
        </a:spcBef>
        <a:spcAft>
          <a:spcPts val="330"/>
        </a:spcAft>
        <a:buClr>
          <a:schemeClr val="accent1"/>
        </a:buClr>
        <a:buFont typeface="Wingdings 2" pitchFamily="18" charset="2"/>
        <a:buChar char=""/>
        <a:defRPr sz="154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760000" indent="-251460" algn="l" defTabSz="1005840" rtl="0" eaLnBrk="1" latinLnBrk="0" hangingPunct="1">
        <a:lnSpc>
          <a:spcPct val="90000"/>
        </a:lnSpc>
        <a:spcBef>
          <a:spcPts val="330"/>
        </a:spcBef>
        <a:spcAft>
          <a:spcPts val="330"/>
        </a:spcAft>
        <a:buClr>
          <a:schemeClr val="accent1"/>
        </a:buClr>
        <a:buFont typeface="Wingdings 2" pitchFamily="18" charset="2"/>
        <a:buChar char=""/>
        <a:defRPr sz="154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2090000" indent="-251460" algn="l" defTabSz="1005840" rtl="0" eaLnBrk="1" latinLnBrk="0" hangingPunct="1">
        <a:lnSpc>
          <a:spcPct val="90000"/>
        </a:lnSpc>
        <a:spcBef>
          <a:spcPts val="330"/>
        </a:spcBef>
        <a:spcAft>
          <a:spcPts val="330"/>
        </a:spcAft>
        <a:buClr>
          <a:schemeClr val="accent1"/>
        </a:buClr>
        <a:buFont typeface="Wingdings 2" pitchFamily="18" charset="2"/>
        <a:buChar char=""/>
        <a:defRPr sz="154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420000" indent="-251460" algn="l" defTabSz="1005840" rtl="0" eaLnBrk="1" latinLnBrk="0" hangingPunct="1">
        <a:lnSpc>
          <a:spcPct val="90000"/>
        </a:lnSpc>
        <a:spcBef>
          <a:spcPts val="330"/>
        </a:spcBef>
        <a:spcAft>
          <a:spcPts val="330"/>
        </a:spcAft>
        <a:buClr>
          <a:schemeClr val="accent1"/>
        </a:buClr>
        <a:buFont typeface="Wingdings 2" pitchFamily="18" charset="2"/>
        <a:buChar char=""/>
        <a:defRPr sz="154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750000" indent="-251460" algn="l" defTabSz="1005840" rtl="0" eaLnBrk="1" latinLnBrk="0" hangingPunct="1">
        <a:lnSpc>
          <a:spcPct val="90000"/>
        </a:lnSpc>
        <a:spcBef>
          <a:spcPts val="330"/>
        </a:spcBef>
        <a:spcAft>
          <a:spcPts val="330"/>
        </a:spcAft>
        <a:buClr>
          <a:schemeClr val="accent1"/>
        </a:buClr>
        <a:buFont typeface="Wingdings 2" pitchFamily="18" charset="2"/>
        <a:buChar char=""/>
        <a:defRPr sz="154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50000"/>
              </a:schemeClr>
            </a:gs>
            <a:gs pos="100000">
              <a:schemeClr val="bg1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41067758-CDBD-414F-AB30-82B9EC96594E" descr="IMG_027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43"/>
          <a:stretch/>
        </p:blipFill>
        <p:spPr bwMode="auto">
          <a:xfrm>
            <a:off x="187960" y="990600"/>
            <a:ext cx="887984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14861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50000"/>
              </a:schemeClr>
            </a:gs>
            <a:gs pos="100000">
              <a:schemeClr val="bg1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428992E0-1808-44DA-8077-022AEAC3BE8E" descr="IMG_027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13"/>
          <a:stretch/>
        </p:blipFill>
        <p:spPr bwMode="auto">
          <a:xfrm>
            <a:off x="685800" y="504825"/>
            <a:ext cx="7924800" cy="64896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06882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50000"/>
              </a:schemeClr>
            </a:gs>
            <a:gs pos="100000">
              <a:schemeClr val="bg1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48920C12-E5D8-45DF-B7E6-50CAF46C9DFD" descr="IMG_027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58" b="7058"/>
          <a:stretch/>
        </p:blipFill>
        <p:spPr bwMode="auto">
          <a:xfrm>
            <a:off x="304800" y="1066800"/>
            <a:ext cx="8636001" cy="5562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59009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50000"/>
              </a:schemeClr>
            </a:gs>
            <a:gs pos="100000">
              <a:schemeClr val="bg1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E942B195-13D1-4A27-9F82-C794CAB69E2D" descr="IMG_029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04" y="762000"/>
            <a:ext cx="8203495" cy="61102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85761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50000"/>
              </a:schemeClr>
            </a:gs>
            <a:gs pos="100000">
              <a:schemeClr val="bg1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905508F9-04C4-44D8-926F-5AD02538EF7C" descr="IMG_0279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89" r="17162"/>
          <a:stretch/>
        </p:blipFill>
        <p:spPr bwMode="auto">
          <a:xfrm rot="5400000">
            <a:off x="1516202" y="-51221"/>
            <a:ext cx="6492597" cy="7543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06249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50000"/>
              </a:schemeClr>
            </a:gs>
            <a:gs pos="100000">
              <a:schemeClr val="bg1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C21608BB-0D52-4E85-8F14-FB9F898BBEF9" descr="IMG_028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990600"/>
            <a:ext cx="8026401" cy="60198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42514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50000"/>
              </a:schemeClr>
            </a:gs>
            <a:gs pos="100000">
              <a:schemeClr val="bg1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8FE903D2-35AA-450B-BB2B-C1C361271B6F" descr="IMG_029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838200"/>
            <a:ext cx="7823201" cy="58674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0187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50000"/>
              </a:schemeClr>
            </a:gs>
            <a:gs pos="100000">
              <a:schemeClr val="bg1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3D4A8F83-CB71-4E29-9FC4-6563C76749AB" descr="IMG_028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066800"/>
            <a:ext cx="7890258" cy="5876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45644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50000"/>
              </a:schemeClr>
            </a:gs>
            <a:gs pos="100000">
              <a:schemeClr val="bg1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F0DDAF9C-3B91-4B80-A0E0-89EC70F14A53" descr="IMG_029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28600"/>
            <a:ext cx="6629400" cy="69723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38831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View">
  <a:themeElements>
    <a:clrScheme name="View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TM03457515[[fn=View]]</Template>
  <TotalTime>5196</TotalTime>
  <Words>9</Words>
  <Application>Microsoft Office PowerPoint</Application>
  <PresentationFormat>Custom</PresentationFormat>
  <Paragraphs>9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Century Schoolbook</vt:lpstr>
      <vt:lpstr>Wingdings 2</vt:lpstr>
      <vt:lpstr>View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Suuctugu, Durmus</dc:creator>
  <cp:lastModifiedBy>Suuctugu, Deniz</cp:lastModifiedBy>
  <cp:revision>136</cp:revision>
  <cp:lastPrinted>2021-09-16T17:12:27Z</cp:lastPrinted>
  <dcterms:created xsi:type="dcterms:W3CDTF">2020-12-04T19:44:42Z</dcterms:created>
  <dcterms:modified xsi:type="dcterms:W3CDTF">2023-03-17T04:12:36Z</dcterms:modified>
</cp:coreProperties>
</file>